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4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8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6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5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7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8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3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8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0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6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0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1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E2B8-8122-4B0D-B64E-7D276BC9364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5827-F719-4E52-9C71-CB1FA4EC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5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6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769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6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0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2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5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82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2018-10-18T11:36:45Z</dcterms:created>
  <dcterms:modified xsi:type="dcterms:W3CDTF">2018-10-18T11:44:35Z</dcterms:modified>
</cp:coreProperties>
</file>